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53" r:id="rId5"/>
    <p:sldId id="329" r:id="rId6"/>
    <p:sldId id="331" r:id="rId7"/>
    <p:sldId id="345" r:id="rId8"/>
    <p:sldId id="347" r:id="rId9"/>
    <p:sldId id="348" r:id="rId10"/>
    <p:sldId id="349" r:id="rId11"/>
    <p:sldId id="350" r:id="rId12"/>
    <p:sldId id="357" r:id="rId13"/>
    <p:sldId id="359" r:id="rId14"/>
    <p:sldId id="358" r:id="rId15"/>
    <p:sldId id="351" r:id="rId16"/>
    <p:sldId id="352" r:id="rId17"/>
    <p:sldId id="3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FB52A70E-5C55-4BA6-9339-FEEC2D7E14C6}">
          <p14:sldIdLst>
            <p14:sldId id="353"/>
            <p14:sldId id="329"/>
            <p14:sldId id="331"/>
            <p14:sldId id="345"/>
            <p14:sldId id="347"/>
            <p14:sldId id="348"/>
            <p14:sldId id="349"/>
            <p14:sldId id="350"/>
            <p14:sldId id="351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80" autoAdjust="0"/>
    <p:restoredTop sz="95161" autoAdjust="0"/>
  </p:normalViewPr>
  <p:slideViewPr>
    <p:cSldViewPr snapToGrid="0">
      <p:cViewPr>
        <p:scale>
          <a:sx n="80" d="100"/>
          <a:sy n="80" d="100"/>
        </p:scale>
        <p:origin x="-2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pPr/>
              <a:t>9/27/2024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pPr/>
              <a:t>9/27/2024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xmlns="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xmlns="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xmlns="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xmlns="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xmlns="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xmlns="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xmlns="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xmlns="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676401"/>
            <a:ext cx="6327648" cy="2287124"/>
          </a:xfrm>
        </p:spPr>
        <p:txBody>
          <a:bodyPr/>
          <a:lstStyle/>
          <a:p>
            <a:r>
              <a:rPr lang="en-US" dirty="0"/>
              <a:t>Traffic lights timing optimizer </a:t>
            </a:r>
            <a:r>
              <a:rPr lang="en-US" dirty="0" err="1"/>
              <a:t>poc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9318DF20-A4C4-3800-A69E-4E11F5A11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xmlns="" id="{AC9EB422-5602-36FF-E543-5B0C70E56E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053B63A-99EB-DBC1-DE80-E5E5214EF4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IN" sz="1050" dirty="0" smtClean="0"/>
              <a:t>class </a:t>
            </a:r>
            <a:r>
              <a:rPr lang="en-IN" sz="1050" dirty="0" err="1" smtClean="0"/>
              <a:t>TrafficLightSystem</a:t>
            </a:r>
            <a:r>
              <a:rPr lang="en-IN" sz="1050" dirty="0" smtClean="0"/>
              <a:t>:</a:t>
            </a:r>
            <a:br>
              <a:rPr lang="en-IN" sz="1050" dirty="0" smtClean="0"/>
            </a:br>
            <a:r>
              <a:rPr lang="en-IN" sz="1050" dirty="0" smtClean="0"/>
              <a:t>    def __init__(self):</a:t>
            </a:r>
            <a:br>
              <a:rPr lang="en-IN" sz="1050" dirty="0" smtClean="0"/>
            </a:br>
            <a:r>
              <a:rPr lang="en-IN" sz="1050" dirty="0" smtClean="0"/>
              <a:t>        </a:t>
            </a:r>
            <a:r>
              <a:rPr lang="en-IN" sz="1050" dirty="0" err="1" smtClean="0"/>
              <a:t>self.traffic_lights</a:t>
            </a:r>
            <a:r>
              <a:rPr lang="en-IN" sz="1050" dirty="0" smtClean="0"/>
              <a:t> = {}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create_signal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,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,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,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</a:t>
            </a:r>
            <a:r>
              <a:rPr lang="en-IN" sz="1050" dirty="0" err="1" smtClean="0"/>
              <a:t>self.traffic_lights</a:t>
            </a:r>
            <a:r>
              <a:rPr lang="en-IN" sz="1050" dirty="0" smtClean="0"/>
              <a:t>[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] = </a:t>
            </a:r>
            <a:r>
              <a:rPr lang="en-IN" sz="1050" dirty="0" err="1" smtClean="0"/>
              <a:t>TrafficLight</a:t>
            </a:r>
            <a:r>
              <a:rPr lang="en-IN" sz="1050" dirty="0" smtClean="0"/>
              <a:t>(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,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,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,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read_signal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return </a:t>
            </a:r>
            <a:r>
              <a:rPr lang="en-IN" sz="1050" dirty="0" err="1" smtClean="0"/>
              <a:t>self.traffic_lights.get</a:t>
            </a:r>
            <a:r>
              <a:rPr lang="en-IN" sz="1050" dirty="0" smtClean="0"/>
              <a:t>(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update_signal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,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=None,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=None,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=None):</a:t>
            </a:r>
            <a:br>
              <a:rPr lang="en-IN" sz="1050" dirty="0" smtClean="0"/>
            </a:br>
            <a:r>
              <a:rPr lang="en-IN" sz="1050" dirty="0" smtClean="0"/>
              <a:t>        signal = </a:t>
            </a:r>
            <a:r>
              <a:rPr lang="en-IN" sz="1050" dirty="0" err="1" smtClean="0"/>
              <a:t>self.traffic_lights.get</a:t>
            </a:r>
            <a:r>
              <a:rPr lang="en-IN" sz="1050" dirty="0" smtClean="0"/>
              <a:t>(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>        if signal:</a:t>
            </a:r>
            <a:br>
              <a:rPr lang="en-IN" sz="1050" dirty="0" smtClean="0"/>
            </a:br>
            <a:r>
              <a:rPr lang="en-IN" sz="1050" dirty="0" smtClean="0"/>
              <a:t>            if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 is not None:</a:t>
            </a:r>
            <a:br>
              <a:rPr lang="en-IN" sz="1050" dirty="0" smtClean="0"/>
            </a:br>
            <a:r>
              <a:rPr lang="en-IN" sz="1050" dirty="0" smtClean="0"/>
              <a:t>                </a:t>
            </a:r>
            <a:r>
              <a:rPr lang="en-IN" sz="1050" dirty="0" err="1" smtClean="0"/>
              <a:t>signal.green_time</a:t>
            </a:r>
            <a:r>
              <a:rPr lang="en-IN" sz="1050" dirty="0" smtClean="0"/>
              <a:t> = 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        if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 is not None:</a:t>
            </a:r>
            <a:br>
              <a:rPr lang="en-IN" sz="1050" dirty="0" smtClean="0"/>
            </a:br>
            <a:r>
              <a:rPr lang="en-IN" sz="1050" dirty="0" smtClean="0"/>
              <a:t>                </a:t>
            </a:r>
            <a:r>
              <a:rPr lang="en-IN" sz="1050" dirty="0" err="1" smtClean="0"/>
              <a:t>signal.yellow_time</a:t>
            </a:r>
            <a:r>
              <a:rPr lang="en-IN" sz="1050" dirty="0" smtClean="0"/>
              <a:t> = 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        if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 is not None:</a:t>
            </a:r>
            <a:br>
              <a:rPr lang="en-IN" sz="1050" dirty="0" smtClean="0"/>
            </a:br>
            <a:r>
              <a:rPr lang="en-IN" sz="1050" dirty="0" smtClean="0"/>
              <a:t>                </a:t>
            </a:r>
            <a:r>
              <a:rPr lang="en-IN" sz="1050" dirty="0" err="1" smtClean="0"/>
              <a:t>signal.red_time</a:t>
            </a:r>
            <a:r>
              <a:rPr lang="en-IN" sz="1050" dirty="0" smtClean="0"/>
              <a:t> = </a:t>
            </a:r>
            <a:r>
              <a:rPr lang="en-IN" sz="1050" dirty="0" err="1" smtClean="0"/>
              <a:t>red_time</a:t>
            </a: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delete_signal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if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 in </a:t>
            </a:r>
            <a:r>
              <a:rPr lang="en-IN" sz="1050" dirty="0" err="1" smtClean="0"/>
              <a:t>self.traffic_lights</a:t>
            </a:r>
            <a:r>
              <a:rPr lang="en-IN" sz="1050" dirty="0" smtClean="0"/>
              <a:t>:</a:t>
            </a:r>
            <a:br>
              <a:rPr lang="en-IN" sz="1050" dirty="0" smtClean="0"/>
            </a:br>
            <a:r>
              <a:rPr lang="en-IN" sz="1050" dirty="0" smtClean="0"/>
              <a:t>            del </a:t>
            </a:r>
            <a:r>
              <a:rPr lang="en-IN" sz="1050" dirty="0" err="1" smtClean="0"/>
              <a:t>self.traffic_lights</a:t>
            </a:r>
            <a:r>
              <a:rPr lang="en-IN" sz="1050" dirty="0" smtClean="0"/>
              <a:t>[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]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optimize_traffic_signals</a:t>
            </a:r>
            <a:r>
              <a:rPr lang="en-IN" sz="1050" dirty="0" smtClean="0"/>
              <a:t>(self, 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# Placeholder for optimization logic</a:t>
            </a:r>
            <a:br>
              <a:rPr lang="en-IN" sz="1050" dirty="0" smtClean="0"/>
            </a:br>
            <a:r>
              <a:rPr lang="en-IN" sz="1050" dirty="0" smtClean="0"/>
              <a:t>        signal = </a:t>
            </a:r>
            <a:r>
              <a:rPr lang="en-IN" sz="1050" dirty="0" err="1" smtClean="0"/>
              <a:t>self.traffic_lights.get</a:t>
            </a:r>
            <a:r>
              <a:rPr lang="en-IN" sz="1050" dirty="0" smtClean="0"/>
              <a:t>(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>        if signal:</a:t>
            </a:r>
            <a:br>
              <a:rPr lang="en-IN" sz="1050" dirty="0" smtClean="0"/>
            </a:br>
            <a:r>
              <a:rPr lang="en-IN" sz="1050" dirty="0" smtClean="0"/>
              <a:t>            # Example: Increase green time by 10 seconds</a:t>
            </a:r>
            <a:br>
              <a:rPr lang="en-IN" sz="1050" dirty="0" smtClean="0"/>
            </a:br>
            <a:r>
              <a:rPr lang="en-IN" sz="1050" dirty="0" smtClean="0"/>
              <a:t>            </a:t>
            </a:r>
            <a:r>
              <a:rPr lang="en-IN" sz="1050" dirty="0" err="1" smtClean="0"/>
              <a:t>signal.green_time</a:t>
            </a:r>
            <a:r>
              <a:rPr lang="en-IN" sz="1050" dirty="0" smtClean="0"/>
              <a:t> += 10</a:t>
            </a:r>
            <a:br>
              <a:rPr lang="en-IN" sz="1050" dirty="0" smtClean="0"/>
            </a:b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def </a:t>
            </a:r>
            <a:r>
              <a:rPr lang="en-IN" sz="1050" dirty="0" err="1" smtClean="0"/>
              <a:t>analyze_traffic_impact</a:t>
            </a:r>
            <a:r>
              <a:rPr lang="en-IN" sz="1050" dirty="0" smtClean="0"/>
              <a:t>(self, </a:t>
            </a:r>
            <a:r>
              <a:rPr lang="en-IN" sz="1050" dirty="0" err="1" smtClean="0"/>
              <a:t>impact_id</a:t>
            </a:r>
            <a:r>
              <a:rPr lang="en-IN" sz="1050" dirty="0" smtClean="0"/>
              <a:t>):</a:t>
            </a:r>
            <a:br>
              <a:rPr lang="en-IN" sz="1050" dirty="0" smtClean="0"/>
            </a:br>
            <a:r>
              <a:rPr lang="en-IN" sz="1050" dirty="0" smtClean="0"/>
              <a:t>        # Placeholder for impact analysis logic</a:t>
            </a:r>
            <a:br>
              <a:rPr lang="en-IN" sz="1050" dirty="0" smtClean="0"/>
            </a:br>
            <a:r>
              <a:rPr lang="en-IN" sz="1050" dirty="0" smtClean="0"/>
              <a:t>        # For simplicity, let's just return the current timings</a:t>
            </a:r>
            <a:br>
              <a:rPr lang="en-IN" sz="1050" dirty="0" smtClean="0"/>
            </a:br>
            <a:r>
              <a:rPr lang="en-IN" sz="1050" dirty="0" smtClean="0"/>
              <a:t>        signal = </a:t>
            </a:r>
            <a:r>
              <a:rPr lang="en-IN" sz="1050" dirty="0" err="1" smtClean="0"/>
              <a:t>self.traffic_lights.get</a:t>
            </a:r>
            <a:r>
              <a:rPr lang="en-IN" sz="1050" dirty="0" smtClean="0"/>
              <a:t>(</a:t>
            </a:r>
            <a:r>
              <a:rPr lang="en-IN" sz="1050" dirty="0" err="1" smtClean="0"/>
              <a:t>impact_id</a:t>
            </a:r>
            <a:r>
              <a:rPr lang="en-IN" sz="1050" dirty="0" smtClean="0"/>
              <a:t>)</a:t>
            </a:r>
            <a:br>
              <a:rPr lang="en-IN" sz="1050" dirty="0" smtClean="0"/>
            </a:br>
            <a:r>
              <a:rPr lang="en-IN" sz="1050" dirty="0" smtClean="0"/>
              <a:t>        if signal:</a:t>
            </a:r>
            <a:br>
              <a:rPr lang="en-IN" sz="1050" dirty="0" smtClean="0"/>
            </a:br>
            <a:r>
              <a:rPr lang="en-IN" sz="1050" dirty="0" smtClean="0"/>
              <a:t>            return {</a:t>
            </a:r>
            <a:br>
              <a:rPr lang="en-IN" sz="1050" dirty="0" smtClean="0"/>
            </a:br>
            <a:r>
              <a:rPr lang="en-IN" sz="1050" dirty="0" smtClean="0"/>
              <a:t>                "</a:t>
            </a:r>
            <a:r>
              <a:rPr lang="en-IN" sz="1050" dirty="0" err="1" smtClean="0"/>
              <a:t>signal_id</a:t>
            </a:r>
            <a:r>
              <a:rPr lang="en-IN" sz="1050" dirty="0" smtClean="0"/>
              <a:t>": </a:t>
            </a:r>
            <a:r>
              <a:rPr lang="en-IN" sz="1050" dirty="0" err="1" smtClean="0"/>
              <a:t>signal.signal_id</a:t>
            </a:r>
            <a:r>
              <a:rPr lang="en-IN" sz="1050" dirty="0" smtClean="0"/>
              <a:t>,</a:t>
            </a:r>
            <a:br>
              <a:rPr lang="en-IN" sz="1050" dirty="0" smtClean="0"/>
            </a:br>
            <a:r>
              <a:rPr lang="en-IN" sz="1050" dirty="0" smtClean="0"/>
              <a:t>                "</a:t>
            </a:r>
            <a:r>
              <a:rPr lang="en-IN" sz="1050" dirty="0" err="1" smtClean="0"/>
              <a:t>green_time</a:t>
            </a:r>
            <a:r>
              <a:rPr lang="en-IN" sz="1050" dirty="0" smtClean="0"/>
              <a:t>": </a:t>
            </a:r>
            <a:r>
              <a:rPr lang="en-IN" sz="1050" dirty="0" err="1" smtClean="0"/>
              <a:t>signal.green_time</a:t>
            </a:r>
            <a:r>
              <a:rPr lang="en-IN" sz="1050" dirty="0" smtClean="0"/>
              <a:t>,</a:t>
            </a:r>
            <a:br>
              <a:rPr lang="en-IN" sz="1050" dirty="0" smtClean="0"/>
            </a:br>
            <a:r>
              <a:rPr lang="en-IN" sz="1050" dirty="0" smtClean="0"/>
              <a:t>                "</a:t>
            </a:r>
            <a:r>
              <a:rPr lang="en-IN" sz="1050" dirty="0" err="1" smtClean="0"/>
              <a:t>yellow_time</a:t>
            </a:r>
            <a:r>
              <a:rPr lang="en-IN" sz="1050" dirty="0" smtClean="0"/>
              <a:t>": </a:t>
            </a:r>
            <a:r>
              <a:rPr lang="en-IN" sz="1050" dirty="0" err="1" smtClean="0"/>
              <a:t>signal.yellow_time</a:t>
            </a:r>
            <a:r>
              <a:rPr lang="en-IN" sz="1050" dirty="0" smtClean="0"/>
              <a:t>,</a:t>
            </a:r>
            <a:br>
              <a:rPr lang="en-IN" sz="1050" dirty="0" smtClean="0"/>
            </a:br>
            <a:r>
              <a:rPr lang="en-IN" sz="1050" dirty="0" smtClean="0"/>
              <a:t>                "</a:t>
            </a:r>
            <a:r>
              <a:rPr lang="en-IN" sz="1050" dirty="0" err="1" smtClean="0"/>
              <a:t>red_time</a:t>
            </a:r>
            <a:r>
              <a:rPr lang="en-IN" sz="1050" dirty="0" smtClean="0"/>
              <a:t>": </a:t>
            </a:r>
            <a:r>
              <a:rPr lang="en-IN" sz="1050" dirty="0" err="1" smtClean="0"/>
              <a:t>signal.red_time</a:t>
            </a:r>
            <a:r>
              <a:rPr lang="en-IN" sz="1050" dirty="0" smtClean="0"/>
              <a:t/>
            </a:r>
            <a:br>
              <a:rPr lang="en-IN" sz="1050" dirty="0" smtClean="0"/>
            </a:br>
            <a:r>
              <a:rPr lang="en-IN" sz="1050" dirty="0" smtClean="0"/>
              <a:t>            }</a:t>
            </a:r>
            <a:br>
              <a:rPr lang="en-IN" sz="1050" dirty="0" smtClean="0"/>
            </a:br>
            <a:r>
              <a:rPr lang="en-IN" sz="1050" dirty="0" smtClean="0"/>
              <a:t>        return None</a:t>
            </a:r>
            <a:br>
              <a:rPr lang="en-IN" sz="1050" dirty="0" smtClean="0"/>
            </a:br>
            <a:endParaRPr lang="en-IN" sz="10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1400" dirty="0" smtClean="0"/>
              <a:t>import </a:t>
            </a:r>
            <a:r>
              <a:rPr lang="en-IN" sz="1400" dirty="0" err="1" smtClean="0"/>
              <a:t>unittest</a:t>
            </a: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class </a:t>
            </a:r>
            <a:r>
              <a:rPr lang="en-IN" sz="1400" dirty="0" err="1" smtClean="0"/>
              <a:t>TestTrafficLightSystem</a:t>
            </a:r>
            <a:r>
              <a:rPr lang="en-IN" sz="1400" dirty="0" smtClean="0"/>
              <a:t>(</a:t>
            </a:r>
            <a:r>
              <a:rPr lang="en-IN" sz="1400" dirty="0" err="1" smtClean="0"/>
              <a:t>unittest.TestCase</a:t>
            </a:r>
            <a:r>
              <a:rPr lang="en-IN" sz="1400" dirty="0" smtClean="0"/>
              <a:t>):</a:t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setUp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</a:t>
            </a:r>
            <a:r>
              <a:rPr lang="en-IN" sz="1400" dirty="0" smtClean="0"/>
              <a:t> = </a:t>
            </a:r>
            <a:r>
              <a:rPr lang="en-IN" sz="1400" dirty="0" err="1" smtClean="0"/>
              <a:t>TrafficLightSystem</a:t>
            </a:r>
            <a:r>
              <a:rPr lang="en-IN" sz="1400" dirty="0" smtClean="0"/>
              <a:t>()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self.system.create_signal</a:t>
            </a:r>
            <a:r>
              <a:rPr lang="en-IN" sz="1400" dirty="0" smtClean="0"/>
              <a:t>("TL1", 30, 5, 25)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test_create_signal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self.assertIsNotNone</a:t>
            </a:r>
            <a:r>
              <a:rPr lang="en-IN" sz="1400" dirty="0" smtClean="0"/>
              <a:t>(</a:t>
            </a:r>
            <a:r>
              <a:rPr lang="en-IN" sz="1400" dirty="0" err="1" smtClean="0"/>
              <a:t>self.system.read_signal</a:t>
            </a:r>
            <a:r>
              <a:rPr lang="en-IN" sz="1400" dirty="0" smtClean="0"/>
              <a:t>("TL1"))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test_update_signal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self.system.update_signal</a:t>
            </a:r>
            <a:r>
              <a:rPr lang="en-IN" sz="1400" dirty="0" smtClean="0"/>
              <a:t>("TL1", </a:t>
            </a:r>
            <a:r>
              <a:rPr lang="en-IN" sz="1400" dirty="0" err="1" smtClean="0"/>
              <a:t>green_time</a:t>
            </a:r>
            <a:r>
              <a:rPr lang="en-IN" sz="1400" dirty="0" smtClean="0"/>
              <a:t>=40)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self.assertEqual</a:t>
            </a:r>
            <a:r>
              <a:rPr lang="en-IN" sz="1400" dirty="0" smtClean="0"/>
              <a:t>(</a:t>
            </a:r>
            <a:r>
              <a:rPr lang="en-IN" sz="1400" dirty="0" err="1" smtClean="0"/>
              <a:t>self.system.read_signal</a:t>
            </a:r>
            <a:r>
              <a:rPr lang="en-IN" sz="1400" dirty="0" smtClean="0"/>
              <a:t>("TL1").</a:t>
            </a:r>
            <a:r>
              <a:rPr lang="en-IN" sz="1400" dirty="0" err="1" smtClean="0"/>
              <a:t>green_time</a:t>
            </a:r>
            <a:r>
              <a:rPr lang="en-IN" sz="1400" dirty="0" smtClean="0"/>
              <a:t>, 40)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test_delete_signal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self.system.delete_signal</a:t>
            </a:r>
            <a:r>
              <a:rPr lang="en-IN" sz="1400" dirty="0" smtClean="0"/>
              <a:t>("TL1")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self.assertIsNone</a:t>
            </a:r>
            <a:r>
              <a:rPr lang="en-IN" sz="1400" dirty="0" smtClean="0"/>
              <a:t>(</a:t>
            </a:r>
            <a:r>
              <a:rPr lang="en-IN" sz="1400" dirty="0" err="1" smtClean="0"/>
              <a:t>self.system.read_signal</a:t>
            </a:r>
            <a:r>
              <a:rPr lang="en-IN" sz="1400" dirty="0" smtClean="0"/>
              <a:t>("TL1"))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test_optimize_traffic_signals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self.system.optimize_traffic_signals</a:t>
            </a:r>
            <a:r>
              <a:rPr lang="en-IN" sz="1400" dirty="0" smtClean="0"/>
              <a:t>("TL1")  # Optimization will fail as TL1 was deleted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self.system.create_signal</a:t>
            </a:r>
            <a:r>
              <a:rPr lang="en-IN" sz="1400" dirty="0" smtClean="0"/>
              <a:t>("TL1", 30, 5, 25)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self.system.optimize_traffic_signals</a:t>
            </a:r>
            <a:r>
              <a:rPr lang="en-IN" sz="1400" dirty="0" smtClean="0"/>
              <a:t>("TL1")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self.assertEqual</a:t>
            </a:r>
            <a:r>
              <a:rPr lang="en-IN" sz="1400" dirty="0" smtClean="0"/>
              <a:t>(</a:t>
            </a:r>
            <a:r>
              <a:rPr lang="en-IN" sz="1400" dirty="0" err="1" smtClean="0"/>
              <a:t>self.system.read_signal</a:t>
            </a:r>
            <a:r>
              <a:rPr lang="en-IN" sz="1400" dirty="0" smtClean="0"/>
              <a:t>("TL1").</a:t>
            </a:r>
            <a:r>
              <a:rPr lang="en-IN" sz="1400" dirty="0" err="1" smtClean="0"/>
              <a:t>green_time</a:t>
            </a:r>
            <a:r>
              <a:rPr lang="en-IN" sz="1400" dirty="0" smtClean="0"/>
              <a:t>, 40)  # Initially 30 + 10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    def </a:t>
            </a:r>
            <a:r>
              <a:rPr lang="en-IN" sz="1400" dirty="0" err="1" smtClean="0"/>
              <a:t>test_analyze_traffic_impact</a:t>
            </a:r>
            <a:r>
              <a:rPr lang="en-IN" sz="1400" dirty="0" smtClean="0"/>
              <a:t>(self):</a:t>
            </a:r>
            <a:br>
              <a:rPr lang="en-IN" sz="1400" dirty="0" smtClean="0"/>
            </a:br>
            <a:r>
              <a:rPr lang="en-IN" sz="1400" dirty="0" smtClean="0"/>
              <a:t>        impact = </a:t>
            </a:r>
            <a:r>
              <a:rPr lang="en-IN" sz="1400" dirty="0" err="1" smtClean="0"/>
              <a:t>self.system.analyze_traffic_impact</a:t>
            </a:r>
            <a:r>
              <a:rPr lang="en-IN" sz="1400" dirty="0" smtClean="0"/>
              <a:t>("TL1")</a:t>
            </a:r>
            <a:br>
              <a:rPr lang="en-IN" sz="1400" dirty="0" smtClean="0"/>
            </a:br>
            <a:r>
              <a:rPr lang="en-IN" sz="1400" dirty="0" smtClean="0"/>
              <a:t>        </a:t>
            </a:r>
            <a:r>
              <a:rPr lang="en-IN" sz="1400" dirty="0" err="1" smtClean="0"/>
              <a:t>self.assertEqual</a:t>
            </a:r>
            <a:r>
              <a:rPr lang="en-IN" sz="1400" dirty="0" smtClean="0"/>
              <a:t>(impact["</a:t>
            </a:r>
            <a:r>
              <a:rPr lang="en-IN" sz="1400" dirty="0" err="1" smtClean="0"/>
              <a:t>signal_id</a:t>
            </a:r>
            <a:r>
              <a:rPr lang="en-IN" sz="1400" dirty="0" smtClean="0"/>
              <a:t>"], "TL1")</a:t>
            </a:r>
            <a:br>
              <a:rPr lang="en-IN" sz="1400" dirty="0" smtClean="0"/>
            </a:br>
            <a:r>
              <a:rPr lang="en-IN" sz="1400" dirty="0" smtClean="0"/>
              <a:t/>
            </a:r>
            <a:br>
              <a:rPr lang="en-IN" sz="1400" dirty="0" smtClean="0"/>
            </a:br>
            <a:r>
              <a:rPr lang="en-IN" sz="1400" dirty="0" smtClean="0"/>
              <a:t>if __name__ == "__main__":</a:t>
            </a:r>
            <a:br>
              <a:rPr lang="en-IN" sz="1400" dirty="0" smtClean="0"/>
            </a:br>
            <a:r>
              <a:rPr lang="en-IN" sz="1400" dirty="0" smtClean="0"/>
              <a:t>    </a:t>
            </a:r>
            <a:r>
              <a:rPr lang="en-IN" sz="1400" dirty="0" err="1" smtClean="0"/>
              <a:t>unittest.main</a:t>
            </a:r>
            <a:r>
              <a:rPr lang="en-IN" sz="1400" dirty="0" smtClean="0"/>
              <a:t>()</a:t>
            </a:r>
            <a:br>
              <a:rPr lang="en-IN" sz="1400" dirty="0" smtClean="0"/>
            </a:br>
            <a:endParaRPr lang="en-IN" sz="1400" dirty="0"/>
          </a:p>
        </p:txBody>
      </p:sp>
      <p:sp>
        <p:nvSpPr>
          <p:cNvPr id="11" name="Rectangle 10"/>
          <p:cNvSpPr/>
          <p:nvPr/>
        </p:nvSpPr>
        <p:spPr>
          <a:xfrm>
            <a:off x="3048000" y="-146464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11137392" cy="373989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IN" sz="1800" b="1" dirty="0"/>
              <a:t>Algorithm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Cycle Time Calculation</a:t>
            </a:r>
            <a:r>
              <a:rPr lang="en-IN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dirty="0"/>
              <a:t>Define the total cycle time based on traffic volume.</a:t>
            </a:r>
          </a:p>
          <a:p>
            <a:r>
              <a:rPr lang="en-IN" sz="1800" dirty="0"/>
              <a:t>Use formulas like: Cycle Time=Green Time + Yellow Time + Red Time</a:t>
            </a:r>
          </a:p>
          <a:p>
            <a:endParaRPr lang="en-IN" sz="1800" dirty="0"/>
          </a:p>
          <a:p>
            <a:r>
              <a:rPr lang="en-US" sz="1800" b="1" dirty="0"/>
              <a:t> Pedestrian Timing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Allocate specific intervals for pedestrian crossing, which could adjust based on pedestrian volume.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748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609600"/>
            <a:ext cx="9528048" cy="1219200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Conclusion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55A5A04-AC5B-B4F0-7404-47D8B3C74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9C0E0C7-A472-8C98-300F-47083544DC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traffic lights timing optimizer PoC can significantly enhance urban mobility and reduce congestion. By leveraging real-time data and adaptive algorithms, it sets the stage for smarter city infrastructure.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1677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xmlns="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E502E84-5063-F43E-AC45-9F5CEAA692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E43C393-A639-F47D-D8A8-BAF189C583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6083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xmlns="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The Traffic Lights Timing Optimizer aims to address these challenges by implementing an adaptive traffic signal control system that adjusts light timings based on real-time traffic conditions. This proof of concept (PoC) seeks to demonstrate the effectiveness of using data-driven algorithms to optimize traffic flow at intersections.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Use of traffic lights timing optimizer </a:t>
            </a:r>
            <a:r>
              <a:rPr lang="en-US" dirty="0" err="1"/>
              <a:t>poc</a:t>
            </a:r>
            <a:endParaRPr lang="en-US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xmlns="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46D50B25-DBFE-6796-24A6-0B139F6DFE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39763" y="4354192"/>
            <a:ext cx="70310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Congestion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Minimize waiting times and traffic buildup.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Safety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 pedestrian and vehicle safety.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Optimize traffic flow during peak and off-peak hours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354187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Software used in traffic lights timing optimizer </a:t>
            </a:r>
            <a:r>
              <a:rPr lang="en-US" dirty="0" err="1"/>
              <a:t>poc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375920"/>
            <a:ext cx="5696712" cy="610616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VISSIM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A micro simulation tool that models traffic flow and allows for detailed modeling of vehicle interactions and behaviors.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multi-modal traffic (cars, buses, bicycles, pedestrians).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Highly customizable traffic signal control systems.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other software (e.g., GIS tools).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Cases</a:t>
            </a:r>
            <a:r>
              <a:rPr lang="en-US" dirty="0"/>
              <a:t>: Traffic signal optimization, congestion analysis, and pedestrian flow modeling.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242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b="1" dirty="0"/>
              <a:t>SUMO (Simulation of Urban </a:t>
            </a:r>
            <a:r>
              <a:rPr lang="en-US" b="1" dirty="0" err="1"/>
              <a:t>MObility</a:t>
            </a:r>
            <a:r>
              <a:rPr lang="en-US" b="1" dirty="0"/>
              <a:t>)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10751312" cy="3694176"/>
          </a:xfrm>
        </p:spPr>
        <p:txBody>
          <a:bodyPr>
            <a:normAutofit/>
          </a:bodyPr>
          <a:lstStyle/>
          <a:p>
            <a:r>
              <a:rPr lang="en-US" b="1" dirty="0"/>
              <a:t>SUMO (Simulation of Urban </a:t>
            </a:r>
            <a:r>
              <a:rPr lang="en-US" b="1" dirty="0" err="1"/>
              <a:t>MObility</a:t>
            </a:r>
            <a:r>
              <a:rPr lang="en-US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An open-source, highly portable traffic simulation suite.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large-scale simulations with millions of vehicles.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Customizable vehicle types and routing algorithms.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other tools and programming languages (e.g., Python).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33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660400"/>
            <a:ext cx="4318000" cy="5520944"/>
          </a:xfrm>
        </p:spPr>
        <p:txBody>
          <a:bodyPr/>
          <a:lstStyle/>
          <a:p>
            <a:r>
              <a:rPr lang="en-US" b="1" dirty="0"/>
              <a:t>Dynamic Adjustment Logic</a:t>
            </a:r>
            <a:br>
              <a:rPr lang="en-US" b="1" dirty="0"/>
            </a:b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335280"/>
            <a:ext cx="5276088" cy="58460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Real-Time Adaptation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real-time traffic data to adjust light timings dynamically.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 rules like: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400" dirty="0"/>
              <a:t>If traffic volume exceeds a threshold, extend the green light duration.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400" dirty="0"/>
              <a:t>If traffic is low, reduce the green light duration to minimize wait times.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239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xmlns="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1513840"/>
            <a:ext cx="6419088" cy="45618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A traffic simulation software that supports both microsimulation and macrosimulation.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Real-time traffic modeling and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Advanced algorithms for traffic signal control and optimization.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data from various sources (e.g., GPS, traffic sensors).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AD66AB-37D4-B533-1D74-CDDF3277444A}"/>
              </a:ext>
            </a:extLst>
          </p:cNvPr>
          <p:cNvSpPr txBox="1"/>
          <p:nvPr/>
        </p:nvSpPr>
        <p:spPr>
          <a:xfrm>
            <a:off x="987552" y="3059668"/>
            <a:ext cx="8321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AIMSUN</a:t>
            </a:r>
          </a:p>
        </p:txBody>
      </p:sp>
    </p:spTree>
    <p:extLst>
      <p:ext uri="{BB962C8B-B14F-4D97-AF65-F5344CB8AC3E}">
        <p14:creationId xmlns:p14="http://schemas.microsoft.com/office/powerpoint/2010/main" xmlns="" val="206942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48" y="136525"/>
            <a:ext cx="9528048" cy="1600200"/>
          </a:xfrm>
        </p:spPr>
        <p:txBody>
          <a:bodyPr/>
          <a:lstStyle/>
          <a:p>
            <a:r>
              <a:rPr lang="en-IN" dirty="0"/>
              <a:t>Algorithm Development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78D0D4F3-6F94-CD04-273E-DE39C014B3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770632"/>
            <a:ext cx="10424160" cy="3392424"/>
          </a:xfrm>
        </p:spPr>
        <p:txBody>
          <a:bodyPr/>
          <a:lstStyle/>
          <a:p>
            <a:r>
              <a:rPr lang="en-IN" dirty="0"/>
              <a:t>Algorithm Development</a:t>
            </a:r>
          </a:p>
          <a:p>
            <a:r>
              <a:rPr lang="en-IN" dirty="0"/>
              <a:t>Signal Timing Model: Develop algorithms based on traffic volume and patterns.</a:t>
            </a:r>
          </a:p>
          <a:p>
            <a:r>
              <a:rPr lang="en-IN" dirty="0"/>
              <a:t>Adaptive Timing: Use real-time data to adjust light cycles dynamically.</a:t>
            </a:r>
          </a:p>
          <a:p>
            <a:r>
              <a:rPr lang="en-IN" dirty="0"/>
              <a:t>Priority Systems: Implement bus or emergency vehicle prioritization.</a:t>
            </a:r>
          </a:p>
        </p:txBody>
      </p:sp>
    </p:spTree>
    <p:extLst>
      <p:ext uri="{BB962C8B-B14F-4D97-AF65-F5344CB8AC3E}">
        <p14:creationId xmlns:p14="http://schemas.microsoft.com/office/powerpoint/2010/main" xmlns="" val="89819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IN" sz="2800" dirty="0" smtClean="0"/>
              <a:t>class </a:t>
            </a:r>
            <a:r>
              <a:rPr lang="en-IN" sz="2800" dirty="0" err="1" smtClean="0"/>
              <a:t>TrafficLight</a:t>
            </a:r>
            <a:r>
              <a:rPr lang="en-IN" sz="2800" dirty="0" smtClean="0"/>
              <a:t>:</a:t>
            </a:r>
            <a:br>
              <a:rPr lang="en-IN" sz="2800" dirty="0" smtClean="0"/>
            </a:br>
            <a:r>
              <a:rPr lang="en-IN" sz="2800" dirty="0" smtClean="0"/>
              <a:t>    def __init__(self, </a:t>
            </a:r>
            <a:r>
              <a:rPr lang="en-IN" sz="2800" dirty="0" err="1" smtClean="0"/>
              <a:t>signal_id</a:t>
            </a:r>
            <a:r>
              <a:rPr lang="en-IN" sz="2800" dirty="0" smtClean="0"/>
              <a:t>, </a:t>
            </a:r>
            <a:r>
              <a:rPr lang="en-IN" sz="2800" dirty="0" err="1" smtClean="0"/>
              <a:t>green_time</a:t>
            </a:r>
            <a:r>
              <a:rPr lang="en-IN" sz="2800" dirty="0" smtClean="0"/>
              <a:t>, </a:t>
            </a:r>
            <a:r>
              <a:rPr lang="en-IN" sz="2800" dirty="0" err="1" smtClean="0"/>
              <a:t>yellow_time</a:t>
            </a:r>
            <a:r>
              <a:rPr lang="en-IN" sz="2800" dirty="0" smtClean="0"/>
              <a:t>, </a:t>
            </a:r>
            <a:r>
              <a:rPr lang="en-IN" sz="2800" dirty="0" err="1" smtClean="0"/>
              <a:t>red_time</a:t>
            </a:r>
            <a:r>
              <a:rPr lang="en-IN" sz="2800" dirty="0" smtClean="0"/>
              <a:t>):</a:t>
            </a:r>
            <a:br>
              <a:rPr lang="en-IN" sz="2800" dirty="0" smtClean="0"/>
            </a:br>
            <a:r>
              <a:rPr lang="en-IN" sz="2800" dirty="0" smtClean="0"/>
              <a:t>        </a:t>
            </a:r>
            <a:r>
              <a:rPr lang="en-IN" sz="2800" dirty="0" err="1" smtClean="0"/>
              <a:t>self.signal_id</a:t>
            </a:r>
            <a:r>
              <a:rPr lang="en-IN" sz="2800" dirty="0" smtClean="0"/>
              <a:t> = </a:t>
            </a:r>
            <a:r>
              <a:rPr lang="en-IN" sz="2800" dirty="0" err="1" smtClean="0"/>
              <a:t>signal_id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        </a:t>
            </a:r>
            <a:r>
              <a:rPr lang="en-IN" sz="2800" dirty="0" err="1" smtClean="0"/>
              <a:t>self.green_time</a:t>
            </a:r>
            <a:r>
              <a:rPr lang="en-IN" sz="2800" dirty="0" smtClean="0"/>
              <a:t> = </a:t>
            </a:r>
            <a:r>
              <a:rPr lang="en-IN" sz="2800" dirty="0" err="1" smtClean="0"/>
              <a:t>green_time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        </a:t>
            </a:r>
            <a:r>
              <a:rPr lang="en-IN" sz="2800" dirty="0" err="1" smtClean="0"/>
              <a:t>self.yellow_time</a:t>
            </a:r>
            <a:r>
              <a:rPr lang="en-IN" sz="2800" dirty="0" smtClean="0"/>
              <a:t> = </a:t>
            </a:r>
            <a:r>
              <a:rPr lang="en-IN" sz="2800" dirty="0" err="1" smtClean="0"/>
              <a:t>yellow_time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        </a:t>
            </a:r>
            <a:r>
              <a:rPr lang="en-IN" sz="2800" dirty="0" err="1" smtClean="0"/>
              <a:t>self.red_time</a:t>
            </a:r>
            <a:r>
              <a:rPr lang="en-IN" sz="2800" dirty="0" smtClean="0"/>
              <a:t> = </a:t>
            </a:r>
            <a:r>
              <a:rPr lang="en-IN" sz="2800" dirty="0" err="1" smtClean="0"/>
              <a:t>red_time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    def __</a:t>
            </a:r>
            <a:r>
              <a:rPr lang="en-IN" sz="2800" dirty="0" err="1" smtClean="0"/>
              <a:t>repr</a:t>
            </a:r>
            <a:r>
              <a:rPr lang="en-IN" sz="2800" dirty="0" smtClean="0"/>
              <a:t>__(self):</a:t>
            </a:r>
            <a:br>
              <a:rPr lang="en-IN" sz="2800" dirty="0" smtClean="0"/>
            </a:br>
            <a:r>
              <a:rPr lang="en-IN" sz="2800" dirty="0" smtClean="0"/>
              <a:t>        return (</a:t>
            </a:r>
            <a:r>
              <a:rPr lang="en-IN" sz="2800" dirty="0" err="1" smtClean="0"/>
              <a:t>f"TrafficLight</a:t>
            </a:r>
            <a:r>
              <a:rPr lang="en-IN" sz="2800" dirty="0" smtClean="0"/>
              <a:t>(</a:t>
            </a:r>
            <a:r>
              <a:rPr lang="en-IN" sz="2800" dirty="0" err="1" smtClean="0"/>
              <a:t>signal_id</a:t>
            </a:r>
            <a:r>
              <a:rPr lang="en-IN" sz="2800" dirty="0" smtClean="0"/>
              <a:t>={</a:t>
            </a:r>
            <a:r>
              <a:rPr lang="en-IN" sz="2800" dirty="0" err="1" smtClean="0"/>
              <a:t>self.signal_id</a:t>
            </a:r>
            <a:r>
              <a:rPr lang="en-IN" sz="2800" dirty="0" smtClean="0"/>
              <a:t>}, "</a:t>
            </a:r>
            <a:br>
              <a:rPr lang="en-IN" sz="2800" dirty="0" smtClean="0"/>
            </a:br>
            <a:r>
              <a:rPr lang="en-IN" sz="2800" dirty="0" smtClean="0"/>
              <a:t>                </a:t>
            </a:r>
            <a:r>
              <a:rPr lang="en-IN" sz="2800" dirty="0" err="1" smtClean="0"/>
              <a:t>f"green_time</a:t>
            </a:r>
            <a:r>
              <a:rPr lang="en-IN" sz="2800" dirty="0" smtClean="0"/>
              <a:t>={</a:t>
            </a:r>
            <a:r>
              <a:rPr lang="en-IN" sz="2800" dirty="0" err="1" smtClean="0"/>
              <a:t>self.green_time</a:t>
            </a:r>
            <a:r>
              <a:rPr lang="en-IN" sz="2800" dirty="0" smtClean="0"/>
              <a:t>}, "</a:t>
            </a:r>
            <a:br>
              <a:rPr lang="en-IN" sz="2800" dirty="0" smtClean="0"/>
            </a:br>
            <a:r>
              <a:rPr lang="en-IN" sz="2800" dirty="0" smtClean="0"/>
              <a:t>                </a:t>
            </a:r>
            <a:r>
              <a:rPr lang="en-IN" sz="2800" dirty="0" err="1" smtClean="0"/>
              <a:t>f"yellow_time</a:t>
            </a:r>
            <a:r>
              <a:rPr lang="en-IN" sz="2800" dirty="0" smtClean="0"/>
              <a:t>={</a:t>
            </a:r>
            <a:r>
              <a:rPr lang="en-IN" sz="2800" dirty="0" err="1" smtClean="0"/>
              <a:t>self.yellow_time</a:t>
            </a:r>
            <a:r>
              <a:rPr lang="en-IN" sz="2800" dirty="0" smtClean="0"/>
              <a:t>}, "</a:t>
            </a:r>
            <a:br>
              <a:rPr lang="en-IN" sz="2800" dirty="0" smtClean="0"/>
            </a:br>
            <a:r>
              <a:rPr lang="en-IN" sz="2800" dirty="0" smtClean="0"/>
              <a:t>                </a:t>
            </a:r>
            <a:r>
              <a:rPr lang="en-IN" sz="2800" dirty="0" err="1" smtClean="0"/>
              <a:t>f"red_time</a:t>
            </a:r>
            <a:r>
              <a:rPr lang="en-IN" sz="2800" dirty="0" smtClean="0"/>
              <a:t>={</a:t>
            </a:r>
            <a:r>
              <a:rPr lang="en-IN" sz="2800" dirty="0" err="1" smtClean="0"/>
              <a:t>self.red_time</a:t>
            </a:r>
            <a:r>
              <a:rPr lang="en-IN" sz="2800" dirty="0" smtClean="0"/>
              <a:t>})")</a:t>
            </a:r>
            <a:br>
              <a:rPr lang="en-IN" sz="2800" dirty="0" smtClean="0"/>
            </a:br>
            <a:endParaRPr lang="en-IN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{6BECCE2C-D0C6-49C2-B0EB-B77CD00E3C88}tf56410444_win32</Template>
  <TotalTime>70</TotalTime>
  <Words>453</Words>
  <Application>Microsoft Office PowerPoint</Application>
  <PresentationFormat>Custom</PresentationFormat>
  <Paragraphs>78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Traffic lights timing optimizer poc  </vt:lpstr>
      <vt:lpstr>introduction</vt:lpstr>
      <vt:lpstr>Use of traffic lights timing optimizer poc</vt:lpstr>
      <vt:lpstr>Software used in traffic lights timing optimizer poc</vt:lpstr>
      <vt:lpstr>SUMO (Simulation of Urban MObility) </vt:lpstr>
      <vt:lpstr>Dynamic Adjustment Logic </vt:lpstr>
      <vt:lpstr>Slide 7</vt:lpstr>
      <vt:lpstr>Algorithm Development</vt:lpstr>
      <vt:lpstr>class TrafficLight:     def __init__(self, signal_id, green_time, yellow_time, red_time):         self.signal_id = signal_id         self.green_time = green_time         self.yellow_time = yellow_time         self.red_time = red_time      def __repr__(self):         return (f"TrafficLight(signal_id={self.signal_id}, "                 f"green_time={self.green_time}, "                 f"yellow_time={self.yellow_time}, "                 f"red_time={self.red_time})") </vt:lpstr>
      <vt:lpstr>class TrafficLightSystem:     def __init__(self):         self.traffic_lights = {}      def create_signal(self, signal_id, green_time, yellow_time, red_time):         self.traffic_lights[signal_id] = TrafficLight(signal_id, green_time, yellow_time, red_time)      def read_signal(self, signal_id):         return self.traffic_lights.get(signal_id)      def update_signal(self, signal_id, green_time=None, yellow_time=None, red_time=None):         signal = self.traffic_lights.get(signal_id)         if signal:             if green_time is not None:                 signal.green_time = green_time             if yellow_time is not None:                 signal.yellow_time = yellow_time             if red_time is not None:                 signal.red_time = red_time      def delete_signal(self, signal_id):         if signal_id in self.traffic_lights:             del self.traffic_lights[signal_id]      def optimize_traffic_signals(self, signal_id):         # Placeholder for optimization logic         signal = self.traffic_lights.get(signal_id)         if signal:             # Example: Increase green time by 10 seconds             signal.green_time += 10      def analyze_traffic_impact(self, impact_id):         # Placeholder for impact analysis logic         # For simplicity, let's just return the current timings         signal = self.traffic_lights.get(impact_id)         if signal:             return {                 "signal_id": signal.signal_id,                 "green_time": signal.green_time,                 "yellow_time": signal.yellow_time,                 "red_time": signal.red_time             }         return None </vt:lpstr>
      <vt:lpstr>import unittest  class TestTrafficLightSystem(unittest.TestCase):     def setUp(self):         self.system = TrafficLightSystem()         self.system.create_signal("TL1", 30, 5, 25)      def test_create_signal(self):         self.assertIsNotNone(self.system.read_signal("TL1"))      def test_update_signal(self):         self.system.update_signal("TL1", green_time=40)         self.assertEqual(self.system.read_signal("TL1").green_time, 40)      def test_delete_signal(self):         self.system.delete_signal("TL1")         self.assertIsNone(self.system.read_signal("TL1"))      def test_optimize_traffic_signals(self):         self.system.optimize_traffic_signals("TL1")  # Optimization will fail as TL1 was deleted         self.system.create_signal("TL1", 30, 5, 25)         self.system.optimize_traffic_signals("TL1")         self.assertEqual(self.system.read_signal("TL1").green_time, 40)  # Initially 30 + 10      def test_analyze_traffic_impact(self):         impact = self.system.analyze_traffic_impact("TL1")         self.assertEqual(impact["signal_id"], "TL1")  if __name__ == "__main__":     unittest.main() </vt:lpstr>
      <vt:lpstr>Slide 12</vt:lpstr>
      <vt:lpstr>Conclusion 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lights timing optimizer poc</dc:title>
  <dc:creator>Rohith Sadar</dc:creator>
  <cp:lastModifiedBy>Dell</cp:lastModifiedBy>
  <cp:revision>4</cp:revision>
  <dcterms:created xsi:type="dcterms:W3CDTF">2024-09-27T13:03:21Z</dcterms:created>
  <dcterms:modified xsi:type="dcterms:W3CDTF">2024-09-27T14:58:29Z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